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EA-377E-405D-90F9-F042DE9A4A65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B08-A36D-43B3-8762-067418A8C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EA-377E-405D-90F9-F042DE9A4A65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B08-A36D-43B3-8762-067418A8C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EA-377E-405D-90F9-F042DE9A4A65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B08-A36D-43B3-8762-067418A8C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EA-377E-405D-90F9-F042DE9A4A65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B08-A36D-43B3-8762-067418A8C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EA-377E-405D-90F9-F042DE9A4A65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B08-A36D-43B3-8762-067418A8C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EA-377E-405D-90F9-F042DE9A4A65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B08-A36D-43B3-8762-067418A8C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EA-377E-405D-90F9-F042DE9A4A65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B08-A36D-43B3-8762-067418A8C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EA-377E-405D-90F9-F042DE9A4A65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B08-A36D-43B3-8762-067418A8C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EA-377E-405D-90F9-F042DE9A4A65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B08-A36D-43B3-8762-067418A8C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EA-377E-405D-90F9-F042DE9A4A65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B08-A36D-43B3-8762-067418A8C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EA-377E-405D-90F9-F042DE9A4A65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B08-A36D-43B3-8762-067418A8C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000000"/>
            </a:gs>
            <a:gs pos="100000">
              <a:srgbClr val="0A128C"/>
            </a:gs>
            <a:gs pos="100000">
              <a:srgbClr val="181CC7"/>
            </a:gs>
            <a:gs pos="100000">
              <a:srgbClr val="7005D4"/>
            </a:gs>
            <a:gs pos="100000">
              <a:srgbClr val="8C3D9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6F0EA-377E-405D-90F9-F042DE9A4A65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70B08-A36D-43B3-8762-067418A8C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khil\Desktop\citynigh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60349"/>
            <a:ext cx="9144000" cy="3197651"/>
          </a:xfrm>
          <a:prstGeom prst="rect">
            <a:avLst/>
          </a:prstGeom>
          <a:noFill/>
        </p:spPr>
      </p:pic>
      <p:pic>
        <p:nvPicPr>
          <p:cNvPr id="1028" name="Picture 4" descr="C:\Users\Akhil\Desktop\dbo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334000"/>
            <a:ext cx="1834865" cy="1524000"/>
          </a:xfrm>
          <a:prstGeom prst="rect">
            <a:avLst/>
          </a:prstGeom>
          <a:noFill/>
        </p:spPr>
      </p:pic>
      <p:pic>
        <p:nvPicPr>
          <p:cNvPr id="1029" name="Picture 5" descr="C:\Users\Akhil\Desktop\ParallaxStar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810000"/>
          </a:xfrm>
          <a:prstGeom prst="rect">
            <a:avLst/>
          </a:prstGeom>
          <a:noFill/>
        </p:spPr>
      </p:pic>
      <p:pic>
        <p:nvPicPr>
          <p:cNvPr id="1030" name="Picture 6" descr="C:\Users\Akhil\Desktop\mo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0"/>
            <a:ext cx="1676400" cy="1676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90800" y="1600200"/>
            <a:ext cx="4158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TASTY NIGHTS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2514600"/>
            <a:ext cx="36853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Its Never Too Late &amp; We Proved It!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Process 17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rgbClr val="00206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733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&amp;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Its Never Too Late…</a:t>
            </a:r>
            <a:endParaRPr lang="en-US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We Are Here For You!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533400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Just,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457200"/>
            <a:ext cx="9144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VISIT US ONLINE</a:t>
            </a:r>
          </a:p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(www.tastynights.in)</a:t>
            </a:r>
          </a:p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OR CALL US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(+91 9424386841)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3200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ORDER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4343400" y="2286000"/>
            <a:ext cx="533400" cy="9144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38" name="Diagonal Stripe 37"/>
          <p:cNvSpPr/>
          <p:nvPr/>
        </p:nvSpPr>
        <p:spPr>
          <a:xfrm rot="5400000">
            <a:off x="7086600" y="0"/>
            <a:ext cx="2057400" cy="2057400"/>
          </a:xfrm>
          <a:prstGeom prst="diagStripe">
            <a:avLst/>
          </a:pr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Diagonal Stripe 38"/>
          <p:cNvSpPr/>
          <p:nvPr/>
        </p:nvSpPr>
        <p:spPr>
          <a:xfrm rot="16200000">
            <a:off x="38100" y="4686300"/>
            <a:ext cx="2133600" cy="2209800"/>
          </a:xfrm>
          <a:prstGeom prst="diagStripe">
            <a:avLst/>
          </a:pr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0" name="Picture 4" descr="C:\Users\Akhil\Desktop\dbo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419600"/>
            <a:ext cx="1834865" cy="1524000"/>
          </a:xfrm>
          <a:prstGeom prst="rect">
            <a:avLst/>
          </a:prstGeom>
          <a:noFill/>
        </p:spPr>
      </p:pic>
      <p:pic>
        <p:nvPicPr>
          <p:cNvPr id="1026" name="Picture 2" descr="C:\Users\Akhil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2452306" cy="4143376"/>
          </a:xfrm>
          <a:prstGeom prst="rect">
            <a:avLst/>
          </a:prstGeom>
          <a:noFill/>
        </p:spPr>
      </p:pic>
      <p:pic>
        <p:nvPicPr>
          <p:cNvPr id="1028" name="Picture 4" descr="C:\Users\Akhil\Desktop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7895" y="381000"/>
            <a:ext cx="2446105" cy="4132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35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0" y="0"/>
            <a:ext cx="5791200" cy="10668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228600"/>
            <a:ext cx="45362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Who are we…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C:\Users\Akhil\Desktop\Gwalior-Madhya+Pradesh-215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219200"/>
            <a:ext cx="34290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Rectangle 27"/>
          <p:cNvSpPr/>
          <p:nvPr/>
        </p:nvSpPr>
        <p:spPr>
          <a:xfrm>
            <a:off x="228600" y="1524000"/>
            <a:ext cx="5105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400" dirty="0" smtClean="0">
                <a:latin typeface="Arial Rounded MT Bold" pitchFamily="34" charset="0"/>
                <a:cs typeface="Aharoni" pitchFamily="2" charset="-79"/>
              </a:rPr>
              <a:t>Tasty Nights is India's first late night food delivery startup operating in a tire 2 city.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8600" y="2819400"/>
            <a:ext cx="5105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400" dirty="0" smtClean="0">
                <a:latin typeface="Arial Rounded MT Bold" pitchFamily="34" charset="0"/>
                <a:cs typeface="Aharoni" pitchFamily="2" charset="-79"/>
              </a:rPr>
              <a:t>We are currently operating in Gwalior, Madhya Pradesh and placing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8600" y="4191000"/>
            <a:ext cx="5105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  <a:cs typeface="Aharoni" pitchFamily="2" charset="-79"/>
              </a:rPr>
              <a:t>20-30 ORDERS EVERYDAY.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8600" y="4876800"/>
            <a:ext cx="8686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400" dirty="0" smtClean="0">
                <a:latin typeface="Arial Rounded MT Bold" pitchFamily="34" charset="0"/>
                <a:cs typeface="Aharoni" pitchFamily="2" charset="-79"/>
              </a:rPr>
              <a:t>We are serving tasty and quality food, we are getting good feedback from our customers.</a:t>
            </a:r>
            <a:endParaRPr lang="en-US" sz="2400" dirty="0">
              <a:latin typeface="Arial Rounded MT Bol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0" y="0"/>
            <a:ext cx="5791200" cy="1066800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8600"/>
            <a:ext cx="5486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What Makes Us Different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600200"/>
            <a:ext cx="3962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  <a:cs typeface="Aharoni" pitchFamily="2" charset="-79"/>
              </a:rPr>
              <a:t> We are the only Food Delivery Service in tire 2 city.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3124200"/>
            <a:ext cx="41148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 There is no need to have a heavy wallet for placing order at here. 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latin typeface="Arial Rounded MT Bold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 We will deliver your food at your doorstep even if its a </a:t>
            </a:r>
            <a:r>
              <a:rPr lang="en-US" sz="2400" dirty="0" smtClean="0">
                <a:solidFill>
                  <a:schemeClr val="accent6"/>
                </a:solidFill>
                <a:latin typeface="Arial Rounded MT Bold" pitchFamily="34" charset="0"/>
              </a:rPr>
              <a:t>Rs.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chemeClr val="accent6"/>
                </a:solidFill>
                <a:latin typeface="Arial Rounded MT Bold" pitchFamily="34" charset="0"/>
              </a:rPr>
              <a:t>100</a:t>
            </a:r>
            <a:r>
              <a:rPr lang="en-US" sz="2400" dirty="0" smtClean="0">
                <a:latin typeface="Arial Rounded MT Bold" pitchFamily="34" charset="0"/>
              </a:rPr>
              <a:t> order.</a:t>
            </a:r>
            <a:endParaRPr lang="en-US" sz="2400" dirty="0" smtClean="0">
              <a:latin typeface="Arial Rounded MT Bold" pitchFamily="34" charset="0"/>
              <a:cs typeface="Aharoni" pitchFamily="2" charset="-79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3239294" y="3694906"/>
            <a:ext cx="3276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800600" y="5257800"/>
            <a:ext cx="411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724400" y="4648200"/>
            <a:ext cx="4009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. . . . . . . . . . .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0" y="5334000"/>
            <a:ext cx="48211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GWL</a:t>
            </a:r>
            <a:endParaRPr lang="en-US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4953000" y="4724400"/>
            <a:ext cx="1952786" cy="526942"/>
          </a:xfrm>
          <a:custGeom>
            <a:avLst/>
            <a:gdLst>
              <a:gd name="connsiteX0" fmla="*/ 0 w 1952786"/>
              <a:gd name="connsiteY0" fmla="*/ 526942 h 526942"/>
              <a:gd name="connsiteX1" fmla="*/ 914400 w 1952786"/>
              <a:gd name="connsiteY1" fmla="*/ 371959 h 526942"/>
              <a:gd name="connsiteX2" fmla="*/ 1952786 w 1952786"/>
              <a:gd name="connsiteY2" fmla="*/ 0 h 52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2786" h="526942">
                <a:moveTo>
                  <a:pt x="0" y="526942"/>
                </a:moveTo>
                <a:cubicBezTo>
                  <a:pt x="294468" y="493362"/>
                  <a:pt x="588936" y="459783"/>
                  <a:pt x="914400" y="371959"/>
                </a:cubicBezTo>
                <a:cubicBezTo>
                  <a:pt x="1239864" y="284135"/>
                  <a:pt x="1596325" y="142067"/>
                  <a:pt x="1952786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41" idx="2"/>
          </p:cNvCxnSpPr>
          <p:nvPr/>
        </p:nvCxnSpPr>
        <p:spPr>
          <a:xfrm flipV="1">
            <a:off x="6905786" y="3200400"/>
            <a:ext cx="1781014" cy="1524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Left Brace 43"/>
          <p:cNvSpPr/>
          <p:nvPr/>
        </p:nvSpPr>
        <p:spPr>
          <a:xfrm rot="16200000">
            <a:off x="5638800" y="4800600"/>
            <a:ext cx="533400" cy="2057400"/>
          </a:xfrm>
          <a:prstGeom prst="leftBrace">
            <a:avLst>
              <a:gd name="adj1" fmla="val 8333"/>
              <a:gd name="adj2" fmla="val 5339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e 44"/>
          <p:cNvSpPr/>
          <p:nvPr/>
        </p:nvSpPr>
        <p:spPr>
          <a:xfrm rot="16200000">
            <a:off x="7581900" y="4838700"/>
            <a:ext cx="533400" cy="1981200"/>
          </a:xfrm>
          <a:prstGeom prst="leftBrace">
            <a:avLst>
              <a:gd name="adj1" fmla="val 8333"/>
              <a:gd name="adj2" fmla="val 53390"/>
            </a:avLst>
          </a:prstGeom>
          <a:noFill/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334000" y="6172200"/>
            <a:ext cx="14029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Tier 2 Cities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15200" y="6172200"/>
            <a:ext cx="14029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Tier 1 Cities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Rounded Rectangular Callout 47"/>
          <p:cNvSpPr/>
          <p:nvPr/>
        </p:nvSpPr>
        <p:spPr>
          <a:xfrm>
            <a:off x="5257800" y="2209800"/>
            <a:ext cx="2362200" cy="1219200"/>
          </a:xfrm>
          <a:prstGeom prst="wedgeRoundRectCallout">
            <a:avLst>
              <a:gd name="adj1" fmla="val 19096"/>
              <a:gd name="adj2" fmla="val 139118"/>
              <a:gd name="adj3" fmla="val 166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410200" y="2286000"/>
            <a:ext cx="2133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BRAND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CREATED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629400" y="5334000"/>
            <a:ext cx="55335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DELHI</a:t>
            </a:r>
            <a:endParaRPr lang="en-US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 rot="20428538">
            <a:off x="5068557" y="4408872"/>
            <a:ext cx="16846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 Competition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Hence Easy TO Grow</a:t>
            </a:r>
            <a:endParaRPr lang="en-US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2" name="Oval 51"/>
          <p:cNvSpPr/>
          <p:nvPr/>
        </p:nvSpPr>
        <p:spPr>
          <a:xfrm>
            <a:off x="6781800" y="45720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495800" y="1447800"/>
            <a:ext cx="856260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TIME</a:t>
            </a:r>
          </a:p>
          <a:p>
            <a:pPr algn="ctr"/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YEARS</a:t>
            </a:r>
            <a:endParaRPr lang="en-US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5" grpId="0"/>
      <p:bldP spid="41" grpId="0" animBg="1"/>
      <p:bldP spid="44" grpId="0" animBg="1"/>
      <p:bldP spid="45" grpId="0" animBg="1"/>
      <p:bldP spid="46" grpId="0"/>
      <p:bldP spid="47" grpId="0"/>
      <p:bldP spid="48" grpId="0" animBg="1"/>
      <p:bldP spid="50" grpId="0"/>
      <p:bldP spid="51" grpId="0"/>
      <p:bldP spid="52" grpId="0" animBg="1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0" y="0"/>
            <a:ext cx="5791200" cy="106680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228600"/>
            <a:ext cx="3810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Vision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1600200"/>
            <a:ext cx="487680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 Will place 50 orders per day in next 2 months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" y="3962400"/>
            <a:ext cx="4114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  <a:cs typeface="Aharoni" pitchFamily="2" charset="-79"/>
              </a:rPr>
              <a:t>2 LAKHS PER MONTH</a:t>
            </a:r>
          </a:p>
        </p:txBody>
      </p:sp>
      <p:pic>
        <p:nvPicPr>
          <p:cNvPr id="3074" name="Picture 2" descr="C:\Users\Akhil\Desktop\ascending-graph-1173935_960_7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048000"/>
            <a:ext cx="4038600" cy="3352800"/>
          </a:xfrm>
          <a:prstGeom prst="rect">
            <a:avLst/>
          </a:prstGeom>
          <a:noFill/>
        </p:spPr>
      </p:pic>
      <p:pic>
        <p:nvPicPr>
          <p:cNvPr id="3075" name="Picture 3" descr="C:\Users\Akhil\Desktop\money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990600"/>
            <a:ext cx="1219200" cy="1219200"/>
          </a:xfrm>
          <a:prstGeom prst="rect">
            <a:avLst/>
          </a:prstGeom>
          <a:noFill/>
        </p:spPr>
      </p:pic>
      <p:pic>
        <p:nvPicPr>
          <p:cNvPr id="3076" name="Picture 4" descr="C:\Users\Akhil\Desktop\logo-mone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590800"/>
            <a:ext cx="1864010" cy="909637"/>
          </a:xfrm>
          <a:prstGeom prst="rect">
            <a:avLst/>
          </a:prstGeom>
          <a:noFill/>
        </p:spPr>
      </p:pic>
      <p:pic>
        <p:nvPicPr>
          <p:cNvPr id="3077" name="Picture 5" descr="C:\Users\Akhil\Desktop\coin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2037" y="1219201"/>
            <a:ext cx="1524000" cy="15240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28600" y="2743200"/>
            <a:ext cx="4876800" cy="378565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 Have a target to place around 100 order in a 2 tire city  per day and generating net profit of 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algn="just"/>
            <a:endParaRPr lang="en-US" sz="24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before moving to another tire 2 city.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latin typeface="Arial Rounded MT Bold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 Will target another 2 tier city in next 5 months</a:t>
            </a:r>
            <a:endParaRPr lang="en-US" sz="2400" dirty="0" smtClean="0">
              <a:latin typeface="Arial Rounded MT Bol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0" y="0"/>
            <a:ext cx="5791200" cy="1066800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8600"/>
            <a:ext cx="6019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Our Customers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098" name="Picture 2" descr="C:\Users\Akhil\Desktop\client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371600"/>
            <a:ext cx="4510283" cy="2057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8600" y="1600200"/>
            <a:ext cx="4038600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 Our customers are also providing us their precious feedback, which help our startup to expand more.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00600" y="4114800"/>
            <a:ext cx="403860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 Over these, our Happy Customers are ordering more than twice a week.</a:t>
            </a:r>
          </a:p>
        </p:txBody>
      </p:sp>
      <p:pic>
        <p:nvPicPr>
          <p:cNvPr id="4099" name="Picture 3" descr="C:\Users\Akhil\Desktop\orde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630" y="3962400"/>
            <a:ext cx="4430005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299</TotalTime>
  <Words>268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Akhil</dc:creator>
  <cp:lastModifiedBy>AMAN BATRA</cp:lastModifiedBy>
  <cp:revision>122</cp:revision>
  <dcterms:created xsi:type="dcterms:W3CDTF">2016-07-22T14:56:25Z</dcterms:created>
  <dcterms:modified xsi:type="dcterms:W3CDTF">2016-10-29T13:55:55Z</dcterms:modified>
</cp:coreProperties>
</file>